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105399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</a:rPr>
              <a:t>Socialization – Meaning, Process, Agents of Socialization</a:t>
            </a:r>
            <a:endParaRPr lang="en-IN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1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86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6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22960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6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685800"/>
            <a:ext cx="804615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85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8580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1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1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4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8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9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838200"/>
            <a:ext cx="6858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04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5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5" y="609600"/>
            <a:ext cx="803901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35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Socialization – Meaning, Process, Agents of Socialization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2006-08-16T00:00:00Z</dcterms:created>
  <dcterms:modified xsi:type="dcterms:W3CDTF">2025-08-28T16:06:52Z</dcterms:modified>
</cp:coreProperties>
</file>