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60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235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08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0753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3711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8093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0866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7474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3022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001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62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78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662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851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079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523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88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04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1C5715B-F6BC-4E67-B421-7949141AA058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3402-6E43-4FA5-923D-4A48A7155D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950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5A62-DE4C-0974-25C6-86394A87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9846" y="850983"/>
            <a:ext cx="10713028" cy="362302"/>
          </a:xfrm>
        </p:spPr>
        <p:txBody>
          <a:bodyPr/>
          <a:lstStyle/>
          <a:p>
            <a:r>
              <a:rPr lang="en-US" sz="4000" dirty="0">
                <a:latin typeface="Arial Black" panose="020B0A04020102020204" pitchFamily="34" charset="0"/>
              </a:rPr>
              <a:t>Simone De Beauvoir</a:t>
            </a:r>
            <a:endParaRPr lang="en-IN" sz="40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Simone de Beauvoir – Filmes, Biografia e Listas na MUBI">
            <a:extLst>
              <a:ext uri="{FF2B5EF4-FFF2-40B4-BE49-F238E27FC236}">
                <a16:creationId xmlns:a16="http://schemas.microsoft.com/office/drawing/2014/main" id="{E9D405D9-A112-0368-A87F-5BDCC279A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557" y="1818967"/>
            <a:ext cx="3223547" cy="3825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A68033-236D-D14A-6478-1B6E0CB28BB9}"/>
              </a:ext>
            </a:extLst>
          </p:cNvPr>
          <p:cNvSpPr txBox="1"/>
          <p:nvPr/>
        </p:nvSpPr>
        <p:spPr>
          <a:xfrm>
            <a:off x="529936" y="1683327"/>
            <a:ext cx="642158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Simone de Beauvoir</a:t>
            </a:r>
            <a:r>
              <a:rPr lang="en-US" dirty="0"/>
              <a:t> (1908–1986) was a French existentialist philosopher, feminist, and writer. She is best known for her groundbreaking book </a:t>
            </a:r>
            <a:r>
              <a:rPr lang="en-US" i="1" dirty="0"/>
              <a:t>The Second Sex</a:t>
            </a:r>
            <a:r>
              <a:rPr lang="en-US" dirty="0"/>
              <a:t> (1949), which laid the foundation for modern feminism. In it, she argued that women have historically been treated as the "Other" and that gender is a social construct. A close associate of Jean-Paul Sartre, de Beauvoir also made important contributions to existentialism, ethics, and literature. Her work continues to influence feminist theory and philosophy worldwide.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372C75-71F2-8092-05C3-1A8CFC1F2B0D}"/>
              </a:ext>
            </a:extLst>
          </p:cNvPr>
          <p:cNvSpPr txBox="1"/>
          <p:nvPr/>
        </p:nvSpPr>
        <p:spPr>
          <a:xfrm>
            <a:off x="9003783" y="5822351"/>
            <a:ext cx="18443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1908–1986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795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57DE81-4487-999F-F7D3-69D5577F7022}"/>
              </a:ext>
            </a:extLst>
          </p:cNvPr>
          <p:cNvSpPr txBox="1"/>
          <p:nvPr/>
        </p:nvSpPr>
        <p:spPr>
          <a:xfrm>
            <a:off x="885824" y="469783"/>
            <a:ext cx="87257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/>
              <a:t>Simone de Beauvoir’s View on Patriarchy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F92EBF-E751-1604-8611-84F8341B48D9}"/>
              </a:ext>
            </a:extLst>
          </p:cNvPr>
          <p:cNvSpPr txBox="1"/>
          <p:nvPr/>
        </p:nvSpPr>
        <p:spPr>
          <a:xfrm>
            <a:off x="885824" y="1200209"/>
            <a:ext cx="106376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Simone de Beauvoir, in her landmark work </a:t>
            </a:r>
            <a:r>
              <a:rPr lang="en-US" i="1" dirty="0"/>
              <a:t>The Second Sex</a:t>
            </a:r>
            <a:r>
              <a:rPr lang="en-US" dirty="0"/>
              <a:t> (1949), offers one of the earliest and most influential philosophical critiques of patriarchy. She argued that </a:t>
            </a:r>
            <a:r>
              <a:rPr lang="en-US" b="1" dirty="0"/>
              <a:t>patriarchy is not a natural or biological order</a:t>
            </a:r>
            <a:r>
              <a:rPr lang="en-US" dirty="0"/>
              <a:t>, but a </a:t>
            </a:r>
            <a:r>
              <a:rPr lang="en-US" b="1" dirty="0"/>
              <a:t>social and historical construct</a:t>
            </a:r>
            <a:r>
              <a:rPr lang="en-US" dirty="0"/>
              <a:t> designed to maintain </a:t>
            </a:r>
            <a:r>
              <a:rPr lang="en-US" b="1" dirty="0"/>
              <a:t>male dominance and female subordination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382B42-115B-B116-AA86-6D3A9EB8D602}"/>
              </a:ext>
            </a:extLst>
          </p:cNvPr>
          <p:cNvSpPr txBox="1"/>
          <p:nvPr/>
        </p:nvSpPr>
        <p:spPr>
          <a:xfrm>
            <a:off x="885824" y="2530404"/>
            <a:ext cx="1063769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Key Ideas:</a:t>
            </a:r>
          </a:p>
          <a:p>
            <a:pPr>
              <a:buNone/>
            </a:pPr>
            <a:r>
              <a:rPr lang="en-US" b="1" dirty="0"/>
              <a:t>1. "Woman as the Other"</a:t>
            </a:r>
          </a:p>
          <a:p>
            <a:pPr>
              <a:buNone/>
            </a:pPr>
            <a:r>
              <a:rPr lang="en-US" dirty="0"/>
              <a:t>De Beauvoir famously stated that </a:t>
            </a:r>
            <a:r>
              <a:rPr lang="en-US" i="1" dirty="0"/>
              <a:t>“One is not born, but rather becomes, a woman.”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She meant that </a:t>
            </a:r>
            <a:r>
              <a:rPr lang="en-US" b="1" dirty="0"/>
              <a:t>gender roles are imposed by society</a:t>
            </a:r>
            <a:r>
              <a:rPr lang="en-US" dirty="0"/>
              <a:t>, not determined by biology.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patriarchal systems, </a:t>
            </a:r>
            <a:r>
              <a:rPr lang="en-US" b="1" dirty="0"/>
              <a:t>men are seen as the norm (the Self)</a:t>
            </a:r>
            <a:r>
              <a:rPr lang="en-US" dirty="0"/>
              <a:t>, while </a:t>
            </a:r>
            <a:r>
              <a:rPr lang="en-US" b="1" dirty="0"/>
              <a:t>women are seen as “the Other”</a:t>
            </a:r>
            <a:r>
              <a:rPr lang="en-US" dirty="0"/>
              <a:t>, defined only in relation to men and denied independent identity.</a:t>
            </a:r>
          </a:p>
          <a:p>
            <a:endParaRPr lang="en-US" dirty="0"/>
          </a:p>
          <a:p>
            <a:pPr>
              <a:buNone/>
            </a:pPr>
            <a:r>
              <a:rPr lang="en-US" b="1" dirty="0"/>
              <a:t>2. Patriarchy as a System of Oppression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She argued that patriarchy reduces women to </a:t>
            </a:r>
            <a:r>
              <a:rPr lang="en-US" b="1" dirty="0"/>
              <a:t>"immanence"</a:t>
            </a:r>
            <a:r>
              <a:rPr lang="en-US" dirty="0"/>
              <a:t>—confined to the private sphere (home, family), passive, and dependent.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Men, by contrast, are allowed </a:t>
            </a:r>
            <a:r>
              <a:rPr lang="en-US" b="1" dirty="0"/>
              <a:t>"transcendence"</a:t>
            </a:r>
            <a:r>
              <a:rPr lang="en-US" dirty="0"/>
              <a:t>—freedom to act, create, and define their lives.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Institutions like </a:t>
            </a:r>
            <a:r>
              <a:rPr lang="en-US" b="1" dirty="0"/>
              <a:t>marriage, religion, and motherhood</a:t>
            </a:r>
            <a:r>
              <a:rPr lang="en-US" dirty="0"/>
              <a:t> reinforce women's inferior position by making them economically and socially dependent on men.</a:t>
            </a:r>
          </a:p>
        </p:txBody>
      </p:sp>
    </p:spTree>
    <p:extLst>
      <p:ext uri="{BB962C8B-B14F-4D97-AF65-F5344CB8AC3E}">
        <p14:creationId xmlns:p14="http://schemas.microsoft.com/office/powerpoint/2010/main" val="1687808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FCCB23-B77E-2F6A-8354-B9FACF253C13}"/>
              </a:ext>
            </a:extLst>
          </p:cNvPr>
          <p:cNvSpPr txBox="1"/>
          <p:nvPr/>
        </p:nvSpPr>
        <p:spPr>
          <a:xfrm>
            <a:off x="725199" y="843677"/>
            <a:ext cx="1074160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3. Critique of Traditional Femininity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 Beauvoir viewed many ideals of femininity (beauty, delicacy, submission) as </a:t>
            </a:r>
            <a:r>
              <a:rPr lang="en-US" b="1" dirty="0"/>
              <a:t>constructed by men</a:t>
            </a:r>
            <a:r>
              <a:rPr lang="en-US" dirty="0"/>
              <a:t> to keep women subordinate.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She challenged the romanticization of roles like </a:t>
            </a:r>
            <a:r>
              <a:rPr lang="en-US" b="1" dirty="0"/>
              <a:t>motherhood and wifehood</a:t>
            </a:r>
            <a:r>
              <a:rPr lang="en-US" dirty="0"/>
              <a:t>, arguing that they often limit women’s freedom and personal development.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b="1" dirty="0"/>
              <a:t>4. Path to Liberation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 de Beauvoir, women’s liberation required </a:t>
            </a:r>
            <a:r>
              <a:rPr lang="en-US" b="1" dirty="0"/>
              <a:t>economic independence</a:t>
            </a:r>
            <a:r>
              <a:rPr lang="en-US" dirty="0"/>
              <a:t>, </a:t>
            </a:r>
            <a:r>
              <a:rPr lang="en-US" b="1" dirty="0"/>
              <a:t>education</a:t>
            </a:r>
            <a:r>
              <a:rPr lang="en-US" dirty="0"/>
              <a:t>, and </a:t>
            </a:r>
            <a:r>
              <a:rPr lang="en-US" b="1" dirty="0"/>
              <a:t>social equality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She urged women to reject imposed roles and assert themselves as </a:t>
            </a:r>
            <a:r>
              <a:rPr lang="en-US" b="1" dirty="0"/>
              <a:t>autonomous individuals</a:t>
            </a:r>
            <a:r>
              <a:rPr lang="en-US" dirty="0"/>
              <a:t>, just like men.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E282D1-6234-7E7A-543E-FB2A4EBD3C54}"/>
              </a:ext>
            </a:extLst>
          </p:cNvPr>
          <p:cNvSpPr txBox="1"/>
          <p:nvPr/>
        </p:nvSpPr>
        <p:spPr>
          <a:xfrm>
            <a:off x="725199" y="4114800"/>
            <a:ext cx="1074160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Legacy:</a:t>
            </a:r>
          </a:p>
          <a:p>
            <a:pPr>
              <a:buNone/>
            </a:pPr>
            <a:r>
              <a:rPr lang="en-US" dirty="0"/>
              <a:t>Simone de Beauvoir’s work exposed how deeply patriarchy is embedded in everyday life, language, and thought. She showed that </a:t>
            </a:r>
            <a:r>
              <a:rPr lang="en-US" b="1" dirty="0"/>
              <a:t>true gender equality</a:t>
            </a:r>
            <a:r>
              <a:rPr lang="en-US" dirty="0"/>
              <a:t> requires more than legal rights—it demands a </a:t>
            </a:r>
            <a:r>
              <a:rPr lang="en-US" b="1" dirty="0"/>
              <a:t>restructuring of cultural and social norms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Her ideas helped launch </a:t>
            </a:r>
            <a:r>
              <a:rPr lang="en-US" b="1" dirty="0"/>
              <a:t>second-wave feminism</a:t>
            </a:r>
            <a:r>
              <a:rPr lang="en-US" dirty="0"/>
              <a:t> and continue to influence debates about </a:t>
            </a:r>
            <a:r>
              <a:rPr lang="en-US" b="1" dirty="0"/>
              <a:t>gender, power, and identity</a:t>
            </a:r>
            <a:r>
              <a:rPr lang="en-US" dirty="0"/>
              <a:t> today.</a:t>
            </a:r>
          </a:p>
        </p:txBody>
      </p:sp>
    </p:spTree>
    <p:extLst>
      <p:ext uri="{BB962C8B-B14F-4D97-AF65-F5344CB8AC3E}">
        <p14:creationId xmlns:p14="http://schemas.microsoft.com/office/powerpoint/2010/main" val="175607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8B9588-2BAB-7140-371B-6D7216347D84}"/>
              </a:ext>
            </a:extLst>
          </p:cNvPr>
          <p:cNvSpPr txBox="1"/>
          <p:nvPr/>
        </p:nvSpPr>
        <p:spPr>
          <a:xfrm>
            <a:off x="719570" y="459570"/>
            <a:ext cx="7645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/>
              <a:t>Criticism of Simone de Beauvoir’s patriarchy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9E46086-0E11-5264-0333-4369FE5E7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570" y="1071270"/>
            <a:ext cx="1105592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Eurocentrism and Class Bias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Critique: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 Beauvoir's analysis mostly reflects the experiences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white, middle-class, educated Western women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 gives little attention to the specific oppression faced by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working-class women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Black women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colonized women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or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non-Western cultures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Thinkers like bell hooks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criticized her for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ignoring the intersection of race, class, and gender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🗨️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"She writes about women as though we are all part of the same social group with the same interests and experiences."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bell hooks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23B17D-B255-4D7D-FBB6-27A4E772EF26}"/>
              </a:ext>
            </a:extLst>
          </p:cNvPr>
          <p:cNvSpPr txBox="1"/>
          <p:nvPr/>
        </p:nvSpPr>
        <p:spPr>
          <a:xfrm>
            <a:off x="719570" y="4076792"/>
            <a:ext cx="1030518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2. Overemphasis on Existential Individualism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Critique:</a:t>
            </a:r>
            <a:r>
              <a:rPr lang="en-US" dirty="0"/>
              <a:t> Some argue that de Beauvoir’s existentialist framework focuses too much on </a:t>
            </a:r>
            <a:r>
              <a:rPr lang="en-US" b="1" dirty="0"/>
              <a:t>individual freedom and choice</a:t>
            </a:r>
            <a:r>
              <a:rPr lang="en-US" dirty="0"/>
              <a:t>, neglecting how </a:t>
            </a:r>
            <a:r>
              <a:rPr lang="en-US" b="1" dirty="0"/>
              <a:t>systemic and structural barriers</a:t>
            </a:r>
            <a:r>
              <a:rPr lang="en-US" dirty="0"/>
              <a:t> limit those choices.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Her emphasis on women’s </a:t>
            </a:r>
            <a:r>
              <a:rPr lang="en-US" b="1" dirty="0"/>
              <a:t>need to transcend their "immanence"</a:t>
            </a:r>
            <a:r>
              <a:rPr lang="en-US" dirty="0"/>
              <a:t> (passivity) and embrace </a:t>
            </a:r>
            <a:r>
              <a:rPr lang="en-US" b="1" dirty="0"/>
              <a:t>"transcendence"</a:t>
            </a:r>
            <a:r>
              <a:rPr lang="en-US" dirty="0"/>
              <a:t> (active freedom) may not reflect the realities of those in </a:t>
            </a:r>
            <a:r>
              <a:rPr lang="en-US" b="1" dirty="0"/>
              <a:t>deeply oppressive conditions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384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F38AE7-E926-AA1B-05AB-A5899F97A82F}"/>
              </a:ext>
            </a:extLst>
          </p:cNvPr>
          <p:cNvSpPr txBox="1"/>
          <p:nvPr/>
        </p:nvSpPr>
        <p:spPr>
          <a:xfrm>
            <a:off x="740785" y="549947"/>
            <a:ext cx="1071043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3. Negative View of Motherhood and Femininity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Critique:</a:t>
            </a:r>
            <a:r>
              <a:rPr lang="en-US" dirty="0"/>
              <a:t> De Beauvoir is sometimes seen as dismissive of </a:t>
            </a:r>
            <a:r>
              <a:rPr lang="en-US" b="1" dirty="0"/>
              <a:t>motherhood, domesticity, and traditional femininity</a:t>
            </a:r>
            <a:r>
              <a:rPr lang="en-US" dirty="0"/>
              <a:t>, framing them as tools of patriarchal oppression.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Critics argue this risks </a:t>
            </a:r>
            <a:r>
              <a:rPr lang="en-US" b="1" dirty="0"/>
              <a:t>devaluing women's choices</a:t>
            </a:r>
            <a:r>
              <a:rPr lang="en-US" dirty="0"/>
              <a:t> if they find fulfillment in these roles.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Feminist thinkers like Adrienne Rich</a:t>
            </a:r>
            <a:r>
              <a:rPr lang="en-US" dirty="0"/>
              <a:t> later emphasized reclaiming motherhood as a site of empowerment.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54B894-556F-EFBF-E311-29A90B0AEA29}"/>
              </a:ext>
            </a:extLst>
          </p:cNvPr>
          <p:cNvSpPr txBox="1"/>
          <p:nvPr/>
        </p:nvSpPr>
        <p:spPr>
          <a:xfrm>
            <a:off x="740785" y="2892959"/>
            <a:ext cx="1050261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4. Lack of Intersectionality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Critique:</a:t>
            </a:r>
            <a:r>
              <a:rPr lang="en-US" dirty="0"/>
              <a:t> De Beauvoir analyzes gender as a </a:t>
            </a:r>
            <a:r>
              <a:rPr lang="en-US" b="1" dirty="0"/>
              <a:t>universal category</a:t>
            </a:r>
            <a:r>
              <a:rPr lang="en-US" dirty="0"/>
              <a:t>, but fails to consider how </a:t>
            </a:r>
            <a:r>
              <a:rPr lang="en-US" b="1" dirty="0"/>
              <a:t>race, colonialism, sexuality, and disability</a:t>
            </a:r>
            <a:r>
              <a:rPr lang="en-US" dirty="0"/>
              <a:t> affect women's experiences of patriarchy.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Her idea of “woman” as a single oppressed group has been challenged by </a:t>
            </a:r>
            <a:r>
              <a:rPr lang="en-US" b="1" dirty="0"/>
              <a:t>intersectional feminists</a:t>
            </a:r>
            <a:r>
              <a:rPr lang="en-US" dirty="0"/>
              <a:t>, especially from the Global South and BIPOC communities.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091194-3CD6-8086-23FF-73E0B68C80DF}"/>
              </a:ext>
            </a:extLst>
          </p:cNvPr>
          <p:cNvSpPr txBox="1"/>
          <p:nvPr/>
        </p:nvSpPr>
        <p:spPr>
          <a:xfrm>
            <a:off x="740785" y="4765101"/>
            <a:ext cx="107104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5. Essentialism in Her Opponents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While de Beauvoir critiques </a:t>
            </a:r>
            <a:r>
              <a:rPr lang="en-US" b="1" dirty="0"/>
              <a:t>biological essentialism</a:t>
            </a:r>
            <a:r>
              <a:rPr lang="en-US" dirty="0"/>
              <a:t>, some critics argue that she </a:t>
            </a:r>
            <a:r>
              <a:rPr lang="en-US" b="1" dirty="0"/>
              <a:t>sometimes slips into essentialist thinking</a:t>
            </a:r>
            <a:r>
              <a:rPr lang="en-US" dirty="0"/>
              <a:t> herself—especially when describing the female body or experiences like menstruation, pregnancy, and aging in </a:t>
            </a:r>
            <a:r>
              <a:rPr lang="en-US" b="1" dirty="0"/>
              <a:t>negative or deterministic terms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993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A4D1A8-A1AB-1FE6-BFE1-1E6E691A5B00}"/>
              </a:ext>
            </a:extLst>
          </p:cNvPr>
          <p:cNvSpPr txBox="1"/>
          <p:nvPr/>
        </p:nvSpPr>
        <p:spPr>
          <a:xfrm>
            <a:off x="1041689" y="542697"/>
            <a:ext cx="3291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600" b="1" dirty="0"/>
              <a:t>Conclusion: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BD1FB7-2762-9303-2184-2FD146AF36B1}"/>
              </a:ext>
            </a:extLst>
          </p:cNvPr>
          <p:cNvSpPr txBox="1"/>
          <p:nvPr/>
        </p:nvSpPr>
        <p:spPr>
          <a:xfrm>
            <a:off x="1041689" y="1527465"/>
            <a:ext cx="1073121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Simone de Beauvoir’s analysis of patriarchy was a groundbreaking contribution to feminist thought. She exposed how patriarchy is not a natural or eternal system but a </a:t>
            </a:r>
            <a:r>
              <a:rPr lang="en-US" b="1" dirty="0"/>
              <a:t>man-made structure</a:t>
            </a:r>
            <a:r>
              <a:rPr lang="en-US" dirty="0"/>
              <a:t> that defines women as the "Other" and limits their freedom. Through her existentialist lens, she argued that women must reject the roles imposed by society and strive for </a:t>
            </a:r>
            <a:r>
              <a:rPr lang="en-US" b="1" dirty="0"/>
              <a:t>autonomy, equality, and self-definition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Her work challenged deeply rooted norms about gender, and though it has been critiqued for its limitations, it remains a </a:t>
            </a:r>
            <a:r>
              <a:rPr lang="en-US" b="1" dirty="0"/>
              <a:t>foundational text</a:t>
            </a:r>
            <a:r>
              <a:rPr lang="en-US" dirty="0"/>
              <a:t> in understanding how patriarchy operates and how it can be resisted. De Beauvoir’s call for women to become agents of their own lives continues to inspire feminist movements around the world.</a:t>
            </a:r>
          </a:p>
        </p:txBody>
      </p:sp>
    </p:spTree>
    <p:extLst>
      <p:ext uri="{BB962C8B-B14F-4D97-AF65-F5344CB8AC3E}">
        <p14:creationId xmlns:p14="http://schemas.microsoft.com/office/powerpoint/2010/main" val="2258600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</TotalTime>
  <Words>932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Century Gothic</vt:lpstr>
      <vt:lpstr>Wingdings 3</vt:lpstr>
      <vt:lpstr>Ion</vt:lpstr>
      <vt:lpstr>Simone De Beauvoir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parlinakalita@outlook.com</dc:creator>
  <cp:lastModifiedBy>parlinakalita@outlook.com</cp:lastModifiedBy>
  <cp:revision>24</cp:revision>
  <dcterms:created xsi:type="dcterms:W3CDTF">2025-08-31T07:51:32Z</dcterms:created>
  <dcterms:modified xsi:type="dcterms:W3CDTF">2025-08-31T08:25:40Z</dcterms:modified>
</cp:coreProperties>
</file>