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913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596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3135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402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332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380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4216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079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34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018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44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222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505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410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024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399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60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75FD4-4FF7-4C0F-B85A-4838E86BDDD9}" type="datetimeFigureOut">
              <a:rPr lang="en-IN" smtClean="0"/>
              <a:t>03-04-2025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0728D-9C79-429D-9505-5B416DD909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2699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0B838-6F01-81E8-97C5-FA1751334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805543"/>
            <a:ext cx="9448800" cy="2822958"/>
          </a:xfrm>
        </p:spPr>
        <p:txBody>
          <a:bodyPr>
            <a:normAutofit fontScale="90000"/>
          </a:bodyPr>
          <a:lstStyle/>
          <a:p>
            <a:pPr algn="ctr"/>
            <a:r>
              <a:rPr lang="en-IN" sz="4000" dirty="0">
                <a:solidFill>
                  <a:srgbClr val="FFC000"/>
                </a:solidFill>
              </a:rPr>
              <a:t>Unit-1: Preliminaries of mathematics</a:t>
            </a:r>
            <a:br>
              <a:rPr lang="en-IN" sz="4000" dirty="0">
                <a:solidFill>
                  <a:srgbClr val="FFC000"/>
                </a:solidFill>
              </a:rPr>
            </a:br>
            <a:r>
              <a:rPr lang="en-IN" sz="4000" b="1" dirty="0">
                <a:solidFill>
                  <a:srgbClr val="FFC000"/>
                </a:solidFill>
              </a:rPr>
              <a:t>FYUGP, BA 4</a:t>
            </a:r>
            <a:r>
              <a:rPr lang="en-IN" sz="4000" b="1" baseline="30000" dirty="0">
                <a:solidFill>
                  <a:srgbClr val="FFC000"/>
                </a:solidFill>
              </a:rPr>
              <a:t>TH</a:t>
            </a:r>
            <a:r>
              <a:rPr lang="en-IN" sz="4000" b="1" dirty="0">
                <a:solidFill>
                  <a:srgbClr val="FFC000"/>
                </a:solidFill>
              </a:rPr>
              <a:t> SEM</a:t>
            </a:r>
            <a:br>
              <a:rPr lang="en-IN" sz="4000" b="1" dirty="0">
                <a:solidFill>
                  <a:srgbClr val="FFC000"/>
                </a:solidFill>
              </a:rPr>
            </a:br>
            <a:r>
              <a:rPr lang="en-IN" sz="4000" b="1" dirty="0">
                <a:solidFill>
                  <a:srgbClr val="FFC000"/>
                </a:solidFill>
              </a:rPr>
              <a:t>Economics (Major)</a:t>
            </a:r>
            <a:br>
              <a:rPr lang="en-IN" sz="3200" b="1" dirty="0">
                <a:solidFill>
                  <a:srgbClr val="FFC000"/>
                </a:solidFill>
              </a:rPr>
            </a:br>
            <a:endParaRPr lang="en-IN" sz="4000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FF7D9-1692-56A4-C0DE-2DBD9775F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2082799"/>
          </a:xfrm>
        </p:spPr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rgbClr val="00B0F0"/>
                </a:solidFill>
                <a:latin typeface="Engravers MT" panose="02090707080505020304" pitchFamily="18" charset="0"/>
              </a:rPr>
              <a:t>Nirmali Borah</a:t>
            </a:r>
          </a:p>
          <a:p>
            <a:pPr algn="ctr"/>
            <a:r>
              <a:rPr lang="en-IN" dirty="0">
                <a:solidFill>
                  <a:srgbClr val="00B0F0"/>
                </a:solidFill>
                <a:latin typeface="Engravers MT" panose="02090707080505020304" pitchFamily="18" charset="0"/>
              </a:rPr>
              <a:t>Assistant Professor</a:t>
            </a:r>
          </a:p>
          <a:p>
            <a:pPr algn="ctr"/>
            <a:r>
              <a:rPr lang="en-IN" dirty="0">
                <a:solidFill>
                  <a:srgbClr val="00B0F0"/>
                </a:solidFill>
                <a:latin typeface="Engravers MT" panose="02090707080505020304" pitchFamily="18" charset="0"/>
              </a:rPr>
              <a:t>Dept. of Commerce(Statistics)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60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22EA-D5BA-79DC-667C-731A9A5BD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  <a:latin typeface="Abadi" panose="020B0604020104020204" pitchFamily="34" charset="0"/>
              </a:rPr>
              <a:t>Constants and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E5839-8C91-3E77-3EC6-B1543C6FE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50572"/>
            <a:ext cx="10820400" cy="4368114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Constants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A constant is a quantity that assumes fixed values. </a:t>
            </a:r>
          </a:p>
          <a:p>
            <a:pPr algn="just"/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Universal constant has the same value in all the problems.</a:t>
            </a:r>
          </a:p>
          <a:p>
            <a:pPr lvl="1" algn="just"/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arbitrary constant or a parameter has the same value throughout any particular problem but may assume different values in different problems.</a:t>
            </a:r>
          </a:p>
          <a:p>
            <a:pPr lvl="1" algn="just"/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N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Variables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It is a quantity which can assume various values in a particular problem. A variable may be either continuous or discrete.</a:t>
            </a:r>
          </a:p>
          <a:p>
            <a:pPr algn="just"/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IN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continuous variable 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assume any value within a specified interval of real numbers. For example, height, time etc.</a:t>
            </a:r>
          </a:p>
          <a:p>
            <a:pPr lvl="1" algn="just"/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variable that takes only some specific values is called a discrete variable. For example, no. of students, no. of persons etc.</a:t>
            </a:r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534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EF2C-9187-4102-D370-FA26F5571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4373"/>
            <a:ext cx="10591800" cy="1293028"/>
          </a:xfrm>
        </p:spPr>
        <p:txBody>
          <a:bodyPr/>
          <a:lstStyle/>
          <a:p>
            <a:pPr algn="ctr"/>
            <a:r>
              <a:rPr lang="en-I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7343B-7194-518F-581D-417EE46C9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3291839"/>
          </a:xfrm>
        </p:spPr>
        <p:txBody>
          <a:bodyPr>
            <a:normAutofit/>
          </a:bodyPr>
          <a:lstStyle/>
          <a:p>
            <a:pPr algn="just"/>
            <a:endParaRPr lang="en-IN" dirty="0"/>
          </a:p>
          <a:p>
            <a:pPr algn="just"/>
            <a:endParaRPr lang="en-IN" dirty="0"/>
          </a:p>
          <a:p>
            <a:pPr algn="just"/>
            <a:r>
              <a:rPr lang="en-IN" dirty="0"/>
              <a:t>The number system started with counting of objects. The numbers used in counting are called counting numbers or natural numbers.</a:t>
            </a:r>
          </a:p>
          <a:p>
            <a:pPr algn="just"/>
            <a:endParaRPr lang="en-IN" dirty="0"/>
          </a:p>
          <a:p>
            <a:pPr algn="just"/>
            <a:endParaRPr lang="en-IN" dirty="0"/>
          </a:p>
          <a:p>
            <a:pPr algn="just"/>
            <a:r>
              <a:rPr lang="en-IN" dirty="0"/>
              <a:t>Thus 1,2,3,…….. are the natural numbers.</a:t>
            </a:r>
          </a:p>
        </p:txBody>
      </p:sp>
    </p:spTree>
    <p:extLst>
      <p:ext uri="{BB962C8B-B14F-4D97-AF65-F5344CB8AC3E}">
        <p14:creationId xmlns:p14="http://schemas.microsoft.com/office/powerpoint/2010/main" val="276526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3A0C4-0DEF-CE37-D3DC-F448A028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1AC98-E43C-EE99-66D6-117F9F6ED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373940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60</TotalTime>
  <Words>186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Abadi</vt:lpstr>
      <vt:lpstr>Arial</vt:lpstr>
      <vt:lpstr>Calibri</vt:lpstr>
      <vt:lpstr>Century Gothic</vt:lpstr>
      <vt:lpstr>Engravers MT</vt:lpstr>
      <vt:lpstr>Vapor Trail</vt:lpstr>
      <vt:lpstr>Unit-1: Preliminaries of mathematics FYUGP, BA 4TH SEM Economics (Major) </vt:lpstr>
      <vt:lpstr>Constants and variables</vt:lpstr>
      <vt:lpstr>Number system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1</cp:revision>
  <dcterms:created xsi:type="dcterms:W3CDTF">2025-04-03T09:39:25Z</dcterms:created>
  <dcterms:modified xsi:type="dcterms:W3CDTF">2025-04-03T10:39:30Z</dcterms:modified>
</cp:coreProperties>
</file>