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125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544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2430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853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460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848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380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491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693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00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34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55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8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049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040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959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945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631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0392-32A6-F966-11AD-808ED8FED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9433"/>
            <a:ext cx="9144000" cy="1740310"/>
          </a:xfrm>
        </p:spPr>
        <p:txBody>
          <a:bodyPr/>
          <a:lstStyle/>
          <a:p>
            <a:r>
              <a:rPr lang="en-IN" sz="4800" dirty="0">
                <a:solidFill>
                  <a:srgbClr val="FFFF00"/>
                </a:solidFill>
              </a:rPr>
              <a:t>NEW VENTURE PLANNING</a:t>
            </a:r>
            <a:br>
              <a:rPr lang="en-IN" dirty="0">
                <a:solidFill>
                  <a:srgbClr val="FFFF00"/>
                </a:solidFill>
              </a:rPr>
            </a:br>
            <a:r>
              <a:rPr lang="en-IN" sz="4000" dirty="0">
                <a:solidFill>
                  <a:srgbClr val="FFFF00"/>
                </a:solidFill>
              </a:rPr>
              <a:t>B.COM 3</a:t>
            </a:r>
            <a:r>
              <a:rPr lang="en-IN" sz="4000" baseline="30000" dirty="0">
                <a:solidFill>
                  <a:srgbClr val="FFFF00"/>
                </a:solidFill>
              </a:rPr>
              <a:t>RD</a:t>
            </a:r>
            <a:r>
              <a:rPr lang="en-IN" sz="4000" dirty="0">
                <a:solidFill>
                  <a:srgbClr val="FFFF00"/>
                </a:solidFill>
              </a:rPr>
              <a:t> SEMESTER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D27C4-DB25-A5EE-B26A-D78DAAE31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772698"/>
            <a:ext cx="8825658" cy="2526890"/>
          </a:xfrm>
        </p:spPr>
        <p:txBody>
          <a:bodyPr>
            <a:normAutofit lnSpcReduction="10000"/>
          </a:bodyPr>
          <a:lstStyle/>
          <a:p>
            <a:r>
              <a:rPr lang="en-IN" sz="4400" dirty="0">
                <a:solidFill>
                  <a:srgbClr val="00B0F0"/>
                </a:solidFill>
                <a:highlight>
                  <a:srgbClr val="00FF00"/>
                </a:highlight>
              </a:rPr>
              <a:t>UNIT 3</a:t>
            </a:r>
          </a:p>
          <a:p>
            <a:r>
              <a:rPr lang="en-IN" sz="3900" dirty="0">
                <a:solidFill>
                  <a:srgbClr val="00B0F0"/>
                </a:solidFill>
              </a:rPr>
              <a:t>LEGAL CHALLENGES IN SETTING UP BUSINESS</a:t>
            </a:r>
          </a:p>
          <a:p>
            <a:r>
              <a:rPr lang="en-IN" sz="3200" dirty="0">
                <a:solidFill>
                  <a:srgbClr val="00B0F0"/>
                </a:solidFill>
                <a:highlight>
                  <a:srgbClr val="0000FF"/>
                </a:highlight>
              </a:rPr>
              <a:t>PREPARED BY MAYA DUTTA </a:t>
            </a:r>
          </a:p>
        </p:txBody>
      </p:sp>
    </p:spTree>
    <p:extLst>
      <p:ext uri="{BB962C8B-B14F-4D97-AF65-F5344CB8AC3E}">
        <p14:creationId xmlns:p14="http://schemas.microsoft.com/office/powerpoint/2010/main" val="45387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6A6E-6C9D-8ABD-73DC-C8F4B6EE9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Legal Challenges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C05E9A3-FD4B-B8C2-C6A3-AADC85401C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3034378"/>
            <a:ext cx="10031913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challenges are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difficulties faced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complying with laws and regulations.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They arise during business formation,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operation, and expansion</a:t>
            </a:r>
          </a:p>
        </p:txBody>
      </p:sp>
    </p:spTree>
    <p:extLst>
      <p:ext uri="{BB962C8B-B14F-4D97-AF65-F5344CB8AC3E}">
        <p14:creationId xmlns:p14="http://schemas.microsoft.com/office/powerpoint/2010/main" val="1004633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AD0EC-A145-AD5D-D1AD-0EEE14B7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Legal Compliance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6D7B03-1A6A-48D3-E096-B94D6CE24D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2902" y="2788156"/>
            <a:ext cx="1118381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Avoids penalties and legal disputes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Ensures smooth business operations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Builds credibility and trust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Protects business interests</a:t>
            </a:r>
          </a:p>
        </p:txBody>
      </p:sp>
    </p:spTree>
    <p:extLst>
      <p:ext uri="{BB962C8B-B14F-4D97-AF65-F5344CB8AC3E}">
        <p14:creationId xmlns:p14="http://schemas.microsoft.com/office/powerpoint/2010/main" val="168879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FB53-05B2-B214-FD0E-3E912843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Business 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64B22-2D9D-6ED6-AD03-406130362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Registration with appropriate authority</a:t>
            </a:r>
          </a:p>
          <a:p>
            <a:r>
              <a:rPr lang="en-US" sz="3600" dirty="0"/>
              <a:t>Obtaining certificates and approvals</a:t>
            </a:r>
          </a:p>
          <a:p>
            <a:r>
              <a:rPr lang="en-US" sz="3600" dirty="0"/>
              <a:t>Delay and complexity in procedures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464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BFE1-8340-AF07-6FCD-2485E57D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Licensing and Permits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8F5500F-22D5-ACC1-71AC-99E3FF45F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725230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Trade license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Industry-specific licenses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Environmental clearance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 authority approvals</a:t>
            </a:r>
          </a:p>
        </p:txBody>
      </p:sp>
    </p:spTree>
    <p:extLst>
      <p:ext uri="{BB962C8B-B14F-4D97-AF65-F5344CB8AC3E}">
        <p14:creationId xmlns:p14="http://schemas.microsoft.com/office/powerpoint/2010/main" val="181694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5D05-0625-F8F8-C2F6-59D62150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C000"/>
                </a:solidFill>
              </a:rPr>
              <a:t>Compliance with Tax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9E07-C531-41E3-0D6E-76FFBEC07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Income tax registration</a:t>
            </a:r>
          </a:p>
          <a:p>
            <a:r>
              <a:rPr lang="en-US" sz="4400" dirty="0"/>
              <a:t>GST registration</a:t>
            </a:r>
          </a:p>
          <a:p>
            <a:r>
              <a:rPr lang="en-US" sz="4400" dirty="0"/>
              <a:t>Filing returns</a:t>
            </a:r>
          </a:p>
          <a:p>
            <a:r>
              <a:rPr lang="en-US" sz="4400" dirty="0"/>
              <a:t>Penalties for non-compliance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393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D4B9D-6FFF-C070-564F-7823DB07B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Intellectual Property Rights (IPR)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AEBC67-5CC0-70BE-E2CE-D58198559F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657705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Trademark registration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Patent protection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Copyright issues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of infringement</a:t>
            </a:r>
          </a:p>
        </p:txBody>
      </p:sp>
    </p:spTree>
    <p:extLst>
      <p:ext uri="{BB962C8B-B14F-4D97-AF65-F5344CB8AC3E}">
        <p14:creationId xmlns:p14="http://schemas.microsoft.com/office/powerpoint/2010/main" val="330800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8A76-B264-4F18-C0EE-5D6F1B5A6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FF00"/>
                </a:solidFill>
              </a:rPr>
              <a:t>Government Policies and Regulations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9473B9F-2D62-11F3-07D4-0A20742936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584166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Industrial policy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FDI rules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Startup regulations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Sector-specific laws</a:t>
            </a:r>
          </a:p>
        </p:txBody>
      </p:sp>
    </p:spTree>
    <p:extLst>
      <p:ext uri="{BB962C8B-B14F-4D97-AF65-F5344CB8AC3E}">
        <p14:creationId xmlns:p14="http://schemas.microsoft.com/office/powerpoint/2010/main" val="1175200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57</TotalTime>
  <Words>135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NEW VENTURE PLANNING B.COM 3RD SEMESTER</vt:lpstr>
      <vt:lpstr>Meaning of Legal Challenges</vt:lpstr>
      <vt:lpstr>Importance of Legal Compliance</vt:lpstr>
      <vt:lpstr>Business Registration</vt:lpstr>
      <vt:lpstr>Licensing and Permits</vt:lpstr>
      <vt:lpstr>Compliance with Tax Laws</vt:lpstr>
      <vt:lpstr>Intellectual Property Rights (IPR)</vt:lpstr>
      <vt:lpstr>Government Policies and Regulations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maya dutta</dc:creator>
  <cp:lastModifiedBy>maya dutta</cp:lastModifiedBy>
  <cp:revision>4</cp:revision>
  <dcterms:created xsi:type="dcterms:W3CDTF">2025-12-28T15:10:09Z</dcterms:created>
  <dcterms:modified xsi:type="dcterms:W3CDTF">2025-12-28T16:17:28Z</dcterms:modified>
</cp:coreProperties>
</file>