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Title Slide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Third Wave Feminism (1990s–2000s)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Focused on diversity, intersectionality, and challenging traditional gender roles.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Intersectional Feminism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Concept that different forms of discrimination overlap, including race, class, and gender.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Fourth Wave Feminism (2010s–Present)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Characterized by digital activism and movements against sexual harassment.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Major Feminist Movements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#MeToo movement and global campaigns for women's rights.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Feminism in India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Movements addressing issues like education for women, child marriage, dowry, and gender violence.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Impact of Feminism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Improved legal rights, education access, political participation, and social awareness.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Feminism continues to evolve as societies work toward full gender equality.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Feminism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Feminism is a social and political movement advocating for gender equality and women's rights.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Meaning of Feminism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Feminism seeks equal rights in education, employment, politics, and social life.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Early Roots of Feminism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Ideas about women's equality began appearing in the 18th century during the Enlightenment.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First Wave Feminism (19th–Early 20th Century)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Focused mainly on women's legal rights, especially the right to vote.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Figures of First Wave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Mary Wollstonecraft, Susan B. Anthony, and Elizabeth Cady Stanton were major activists.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Women's Suffrage Movement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Campaign for women's voting rights across the United States, Britain, and other countries.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Second Wave Feminism (1960s–1980s)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Focused on issues such as workplace equality, reproductive rights, and legal inequalities.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Issues of Second Wave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Equal pay, reproductive rights, domestic violence awareness, and gender discrimination.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