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D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9D7E5"/>
          </a:solidFill>
          <a:ln w="12700">
            <a:solidFill>
              <a:srgbClr val="E9D7E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7A3E65"/>
          </a:solidFill>
          <a:ln w="12700">
            <a:solidFill>
              <a:srgbClr val="7A3E6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828800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Types of Feminism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49808" y="2651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F2937"/>
                </a:solidFill>
              </a:rPr>
              <a:t>BA 6th Semester Presentation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49808" y="3200400"/>
            <a:ext cx="3840480" cy="0"/>
          </a:xfrm>
          <a:prstGeom prst="line">
            <a:avLst/>
          </a:prstGeom>
          <a:noFill/>
          <a:ln w="12700">
            <a:solidFill>
              <a:srgbClr val="C58B3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49808" y="34290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</a:rPr>
              <a:t>Prepared for classroom presentation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DF8"/>
          </a:solidFill>
          <a:ln w="12700">
            <a:solidFill>
              <a:srgbClr val="FFFD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88952" cy="411480"/>
          </a:xfrm>
          <a:prstGeom prst="rect">
            <a:avLst/>
          </a:prstGeom>
          <a:solidFill>
            <a:srgbClr val="7A3E65"/>
          </a:solidFill>
          <a:ln w="12700">
            <a:solidFill>
              <a:srgbClr val="7A3E6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6400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Intersectional Feminism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15544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Explains how gender overlaps with caste, class, race, disability, and sexuality.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The term is strongly associated with Kimberlé Crenshaw’s work.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283464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Helps us understand why one solution cannot fit all women’s experiences.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DF8"/>
          </a:solidFill>
          <a:ln w="12700">
            <a:solidFill>
              <a:srgbClr val="FFFD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88952" cy="411480"/>
          </a:xfrm>
          <a:prstGeom prst="rect">
            <a:avLst/>
          </a:prstGeom>
          <a:solidFill>
            <a:srgbClr val="7A3E65"/>
          </a:solidFill>
          <a:ln w="12700">
            <a:solidFill>
              <a:srgbClr val="7A3E6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6400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Postmodern Feminism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15544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Questions fixed ideas about gender, identity, and truth.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Examines how language, culture, and media shape what society calls “female” and “male.”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283464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Challenges universal definitions of womanhood.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DF8"/>
          </a:solidFill>
          <a:ln w="12700">
            <a:solidFill>
              <a:srgbClr val="FFFD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88952" cy="411480"/>
          </a:xfrm>
          <a:prstGeom prst="rect">
            <a:avLst/>
          </a:prstGeom>
          <a:solidFill>
            <a:srgbClr val="7A3E65"/>
          </a:solidFill>
          <a:ln w="12700">
            <a:solidFill>
              <a:srgbClr val="7A3E6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6400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Postcolonial / Third World Feminism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15544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Critiques Western feminism for treating women from Asia, Africa, and Latin America as one group.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Focuses on colonial history, nationalism, development, caste, religion, and local realities.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283464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Emphasizes voices from formerly colonized societies.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DF8"/>
          </a:solidFill>
          <a:ln w="12700">
            <a:solidFill>
              <a:srgbClr val="FFFD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88952" cy="411480"/>
          </a:xfrm>
          <a:prstGeom prst="rect">
            <a:avLst/>
          </a:prstGeom>
          <a:solidFill>
            <a:srgbClr val="7A3E65"/>
          </a:solidFill>
          <a:ln w="12700">
            <a:solidFill>
              <a:srgbClr val="7A3E6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6400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Queer Feminism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15544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Challenges heteronormativity and rigid gender binaries.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Supports the rights and visibility of LGBTQ+ people within feminist politics.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283464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Explores how sexuality and gender identity shape oppression.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DF8"/>
          </a:solidFill>
          <a:ln w="12700">
            <a:solidFill>
              <a:srgbClr val="FFFD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88952" cy="411480"/>
          </a:xfrm>
          <a:prstGeom prst="rect">
            <a:avLst/>
          </a:prstGeom>
          <a:solidFill>
            <a:srgbClr val="7A3E65"/>
          </a:solidFill>
          <a:ln w="12700">
            <a:solidFill>
              <a:srgbClr val="7A3E6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6400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Difference Between Main Types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15544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Liberal feminism seeks reform within existing systems.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Radical feminism wants structural change in patriarchal power.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283464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Marxist/socialist feminism centers class and labor; intersectional feminism centers overlapping identities.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DF8"/>
          </a:solidFill>
          <a:ln w="12700">
            <a:solidFill>
              <a:srgbClr val="FFFD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88952" cy="411480"/>
          </a:xfrm>
          <a:prstGeom prst="rect">
            <a:avLst/>
          </a:prstGeom>
          <a:solidFill>
            <a:srgbClr val="7A3E65"/>
          </a:solidFill>
          <a:ln w="12700">
            <a:solidFill>
              <a:srgbClr val="7A3E6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6400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Types of Feminism in the Indian Context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15544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Indian feminist thought often addresses caste, dowry, child marriage, domestic violence, labor, and access to education.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Dalit feminism and postcolonial feminism are especially important for understanding Indian realities.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283464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Contemporary activism also includes digital campaigns and legal reform efforts.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DF8"/>
          </a:solidFill>
          <a:ln w="12700">
            <a:solidFill>
              <a:srgbClr val="FFFD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88952" cy="411480"/>
          </a:xfrm>
          <a:prstGeom prst="rect">
            <a:avLst/>
          </a:prstGeom>
          <a:solidFill>
            <a:srgbClr val="7A3E65"/>
          </a:solidFill>
          <a:ln w="12700">
            <a:solidFill>
              <a:srgbClr val="7A3E6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6400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Major Contributions of Feminist Thought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15544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Expanded women’s rights in education, property, employment, and politics.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Made issues like domestic violence, sexual harassment, and unpaid labor visible.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283464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Encouraged more inclusive discussions of identity and justice.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DF8"/>
          </a:solidFill>
          <a:ln w="12700">
            <a:solidFill>
              <a:srgbClr val="FFFD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88952" cy="411480"/>
          </a:xfrm>
          <a:prstGeom prst="rect">
            <a:avLst/>
          </a:prstGeom>
          <a:solidFill>
            <a:srgbClr val="7A3E65"/>
          </a:solidFill>
          <a:ln w="12700">
            <a:solidFill>
              <a:srgbClr val="7A3E6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6400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Criticism and Debates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15544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Some critics say certain feminist strands are too Western, urban, or middle-class.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Others debate whether emphasizing difference divides the movement.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283464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These debates have also helped feminism become broader and more self-critical.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DF8"/>
          </a:solidFill>
          <a:ln w="12700">
            <a:solidFill>
              <a:srgbClr val="FFFD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88952" cy="411480"/>
          </a:xfrm>
          <a:prstGeom prst="rect">
            <a:avLst/>
          </a:prstGeom>
          <a:solidFill>
            <a:srgbClr val="7A3E65"/>
          </a:solidFill>
          <a:ln w="12700">
            <a:solidFill>
              <a:srgbClr val="7A3E6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6400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Conclusion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15544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Types of feminism show that the struggle for equality has many dimensions.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Each type explains oppression from a different angle and adds important insights.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283464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Together they help build a richer understanding of gender justice.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DF8"/>
          </a:solidFill>
          <a:ln w="12700">
            <a:solidFill>
              <a:srgbClr val="FFFD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88952" cy="411480"/>
          </a:xfrm>
          <a:prstGeom prst="rect">
            <a:avLst/>
          </a:prstGeom>
          <a:solidFill>
            <a:srgbClr val="7A3E65"/>
          </a:solidFill>
          <a:ln w="12700">
            <a:solidFill>
              <a:srgbClr val="7A3E6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6400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Thank You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15544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Questions and Discussion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DF8"/>
          </a:solidFill>
          <a:ln w="12700">
            <a:solidFill>
              <a:srgbClr val="FFFD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88952" cy="411480"/>
          </a:xfrm>
          <a:prstGeom prst="rect">
            <a:avLst/>
          </a:prstGeom>
          <a:solidFill>
            <a:srgbClr val="7A3E65"/>
          </a:solidFill>
          <a:ln w="12700">
            <a:solidFill>
              <a:srgbClr val="7A3E6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6400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is Feminism?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15544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Feminism is the belief that all genders deserve equal rights and opportunities.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It is not a single idea; it includes many approaches that respond to different social problems.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283464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Different types of feminism focus on law, society, class, race, culture, sexuality, and identity.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DF8"/>
          </a:solidFill>
          <a:ln w="12700">
            <a:solidFill>
              <a:srgbClr val="FFFD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88952" cy="411480"/>
          </a:xfrm>
          <a:prstGeom prst="rect">
            <a:avLst/>
          </a:prstGeom>
          <a:solidFill>
            <a:srgbClr val="7A3E65"/>
          </a:solidFill>
          <a:ln w="12700">
            <a:solidFill>
              <a:srgbClr val="7A3E6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6400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Why Different Types Emerged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15544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Women’s experiences are not identical across class, caste, race, religion, and sexuality.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Different historical periods raised different issues, such as voting rights, work, violence, and representation.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283464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As a result, several schools of feminist thought developed.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DF8"/>
          </a:solidFill>
          <a:ln w="12700">
            <a:solidFill>
              <a:srgbClr val="FFFD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88952" cy="411480"/>
          </a:xfrm>
          <a:prstGeom prst="rect">
            <a:avLst/>
          </a:prstGeom>
          <a:solidFill>
            <a:srgbClr val="7A3E65"/>
          </a:solidFill>
          <a:ln w="12700">
            <a:solidFill>
              <a:srgbClr val="7A3E6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6400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Liberal Feminism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15544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Focuses on equal rights through laws, education, and reforms.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Demands equal access to voting, jobs, property, and political participation.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283464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Believes society can be improved through policy changes and legal equality.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DF8"/>
          </a:solidFill>
          <a:ln w="12700">
            <a:solidFill>
              <a:srgbClr val="FFFD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88952" cy="411480"/>
          </a:xfrm>
          <a:prstGeom prst="rect">
            <a:avLst/>
          </a:prstGeom>
          <a:solidFill>
            <a:srgbClr val="7A3E65"/>
          </a:solidFill>
          <a:ln w="12700">
            <a:solidFill>
              <a:srgbClr val="7A3E6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6400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Radical Feminism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15544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Argues that patriarchy is the root cause of women’s oppression.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Highlights control over women’s bodies, sexuality, and domestic roles.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283464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Calls for deep social transformation rather than only legal reform.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DF8"/>
          </a:solidFill>
          <a:ln w="12700">
            <a:solidFill>
              <a:srgbClr val="FFFD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88952" cy="411480"/>
          </a:xfrm>
          <a:prstGeom prst="rect">
            <a:avLst/>
          </a:prstGeom>
          <a:solidFill>
            <a:srgbClr val="7A3E65"/>
          </a:solidFill>
          <a:ln w="12700">
            <a:solidFill>
              <a:srgbClr val="7A3E6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6400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Marxist / Socialist Feminism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15544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Connects women’s oppression with capitalism, class exploitation, and unpaid labor.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Examines housework, wage inequality, and economic dependence.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283464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Advocates both gender equality and economic restructuring.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DF8"/>
          </a:solidFill>
          <a:ln w="12700">
            <a:solidFill>
              <a:srgbClr val="FFFD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88952" cy="411480"/>
          </a:xfrm>
          <a:prstGeom prst="rect">
            <a:avLst/>
          </a:prstGeom>
          <a:solidFill>
            <a:srgbClr val="7A3E65"/>
          </a:solidFill>
          <a:ln w="12700">
            <a:solidFill>
              <a:srgbClr val="7A3E6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6400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Cultural Feminism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15544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Emphasizes values often associated with women such as care, empathy, and cooperation.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Sometimes celebrates women’s difference rather than seeking sameness with men.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283464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Critics say it may unintentionally reinforce stereotypes.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DF8"/>
          </a:solidFill>
          <a:ln w="12700">
            <a:solidFill>
              <a:srgbClr val="FFFD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88952" cy="411480"/>
          </a:xfrm>
          <a:prstGeom prst="rect">
            <a:avLst/>
          </a:prstGeom>
          <a:solidFill>
            <a:srgbClr val="7A3E65"/>
          </a:solidFill>
          <a:ln w="12700">
            <a:solidFill>
              <a:srgbClr val="7A3E6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6400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Ecofeminism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15544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Links the exploitation of women with the exploitation of nature.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Critiques systems based on domination, profit, and control.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283464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Encourages sustainable living, environmental justice, and gender justice together.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DF8"/>
          </a:solidFill>
          <a:ln w="12700">
            <a:solidFill>
              <a:srgbClr val="FFFD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88952" cy="411480"/>
          </a:xfrm>
          <a:prstGeom prst="rect">
            <a:avLst/>
          </a:prstGeom>
          <a:solidFill>
            <a:srgbClr val="7A3E65"/>
          </a:solidFill>
          <a:ln w="12700">
            <a:solidFill>
              <a:srgbClr val="7A3E6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6400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Black Feminism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15544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Developed from the experiences of Black women who faced both racism and sexism.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Shows that mainstream feminism often ignored race-based oppression.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283464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7800" indent="-177800">
              <a:buSzPct val="100000"/>
              <a:buChar char="•"/>
            </a:pPr>
            <a:r>
              <a:rPr lang="en-US" sz="2000" dirty="0">
                <a:solidFill>
                  <a:srgbClr val="1F2937"/>
                </a:solidFill>
              </a:rPr>
              <a:t>Stresses that liberation must address multiple forms of inequality at once.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Feminism</dc:title>
  <dc:subject>Types of Feminism</dc:subject>
  <dc:creator>OpenAI</dc:creator>
  <cp:lastModifiedBy>OpenAI</cp:lastModifiedBy>
  <cp:revision>1</cp:revision>
  <dcterms:created xsi:type="dcterms:W3CDTF">2026-03-14T04:09:08Z</dcterms:created>
  <dcterms:modified xsi:type="dcterms:W3CDTF">2026-03-14T04:09:08Z</dcterms:modified>
</cp:coreProperties>
</file>