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History of Feminism in the United States</a:t>
            </a:r>
          </a:p>
          <a:p>
            <a:r>
              <a:t>Overview for Study/Presentation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Third Wave Feminism (1990s–2000s)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Focused on diversity, identity, and intersectionality.</a:t>
            </a:r>
          </a:p>
          <a:p>
            <a:r>
              <a:t>Addressed race, sexuality, and cultural representation.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Fourth Wave Feminism (2010s–Present)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Driven by digital activism and social media.</a:t>
            </a:r>
          </a:p>
          <a:p>
            <a:r>
              <a:t>Focus on sexual harassment, body autonomy, and gender justice.</a:t>
            </a:r>
          </a:p>
          <a:p>
            <a:r>
              <a:t>Examples include the #MeToo movement.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Feminism in the United States evolved through multiple waves.</a:t>
            </a:r>
          </a:p>
          <a:p>
            <a:r>
              <a:t>Each phase expanded women's rights and addressed new social challenges.</a:t>
            </a:r>
          </a:p>
          <a:p>
            <a:r>
              <a:t>The movement continues today.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Feminism is a social and political movement that advocates for women's rights and gender equality.</a:t>
            </a:r>
          </a:p>
          <a:p>
            <a:r>
              <a:t>In the United States, feminism developed in several 'waves', each focusing on different issues.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Early Roots (Before 1848)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Women were largely excluded from political rights.</a:t>
            </a:r>
          </a:p>
          <a:p>
            <a:r>
              <a:t>Influence of Enlightenment ideas and abolitionist movements.</a:t>
            </a:r>
          </a:p>
          <a:p>
            <a:r>
              <a:t>Women activists began demanding equal rights.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First Wave Feminism (1848–1920)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Focused on legal rights, especially the right to vote.</a:t>
            </a:r>
          </a:p>
          <a:p>
            <a:r>
              <a:t>Key event: Seneca Falls Convention (1848).</a:t>
            </a:r>
          </a:p>
          <a:p>
            <a:r>
              <a:t>Demand for women's suffrage and property rights.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Leaders of First Wave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Elizabeth Cady Stanton</a:t>
            </a:r>
          </a:p>
          <a:p>
            <a:r>
              <a:t>Susan B. Anthony</a:t>
            </a:r>
          </a:p>
          <a:p>
            <a:r>
              <a:t>Sojourner Truth</a:t>
            </a:r>
          </a:p>
          <a:p>
            <a:r>
              <a:t>They campaigned for suffrage and equal civil rights.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Achievement of First Wave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Ratification of the 19th Amendment in 1920.</a:t>
            </a:r>
          </a:p>
          <a:p>
            <a:r>
              <a:t>It granted women the right to vote in the United States.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Second Wave Feminism (1960s–1980s)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Focused on workplace equality, reproductive rights, and social equality.</a:t>
            </a:r>
          </a:p>
          <a:p>
            <a:r>
              <a:t>Influenced by civil rights movements.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Issues of Second Wave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Equal pay and employment opportunities.</a:t>
            </a:r>
          </a:p>
          <a:p>
            <a:r>
              <a:t>Reproductive rights and access to contraception.</a:t>
            </a:r>
          </a:p>
          <a:p>
            <a:r>
              <a:t>Challenging traditional gender roles.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Important Figures of Second Wave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Betty Friedan – Author of 'The Feminine Mystique'.</a:t>
            </a:r>
          </a:p>
          <a:p>
            <a:r>
              <a:t>Gloria Steinem – Journalist and activist.</a:t>
            </a:r>
          </a:p>
          <a:p>
            <a:r>
              <a:t>Formation of National Organization for Women (NOW).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