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Making of the Constitution of India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HS 1st Year Presentation</a:t>
            </a:r>
          </a:p>
          <a:p>
            <a:r>
              <a:t>Prepared on 19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The Constitution reflects the dreams and values of the people of India.</a:t>
            </a:r>
          </a:p>
          <a:p>
            <a:pPr/>
            <a:r>
              <a:t>It ensures justice, liberty, equality, and fraternity.</a:t>
            </a:r>
          </a:p>
          <a:p>
            <a:pPr/>
            <a:r>
              <a:t>It remains the backbone of Indian democracy.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The Constitution is the supreme law of India.</a:t>
            </a:r>
          </a:p>
          <a:p>
            <a:pPr/>
            <a:r>
              <a:t>It explains how the country is governed.</a:t>
            </a:r>
          </a:p>
          <a:p>
            <a:pPr/>
            <a:r>
              <a:t>It gives rights and duties to citizens.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for a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After independence, India needed rules for governance.</a:t>
            </a:r>
          </a:p>
          <a:p>
            <a:pPr/>
            <a:r>
              <a:t>It was important to unite people of different religions, languages, and cultures.</a:t>
            </a:r>
          </a:p>
          <a:p>
            <a:pPr/>
            <a:r>
              <a:t>The Constitution protects democracy and justice.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Constituent 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The Constituent Assembly was formed in 1946.</a:t>
            </a:r>
          </a:p>
          <a:p>
            <a:pPr/>
            <a:r>
              <a:t>Members were elected indirectly by provincial assemblies.</a:t>
            </a:r>
          </a:p>
          <a:p>
            <a:pPr/>
            <a:r>
              <a:t>The first meeting was held on 9 December 1946.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Important Leaders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Dr. B. R. Ambedkar – Chairman of Drafting Committee.</a:t>
            </a:r>
          </a:p>
          <a:p>
            <a:pPr/>
            <a:r>
              <a:t>Jawaharlal Nehru – Introduced Objectives Resolution.</a:t>
            </a:r>
          </a:p>
          <a:p>
            <a:pPr/>
            <a:r>
              <a:t>Dr. Rajendra Prasad – President of Constituent Assembly.</a:t>
            </a:r>
          </a:p>
          <a:p>
            <a:pPr/>
            <a:r>
              <a:t>Sardar Vallabhbhai Patel – Worked for integration of states.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Drafting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Formed on 29 August 1947.</a:t>
            </a:r>
          </a:p>
          <a:p>
            <a:pPr/>
            <a:r>
              <a:t>Headed by Dr. B. R. Ambedkar.</a:t>
            </a:r>
          </a:p>
          <a:p>
            <a:pPr/>
            <a:r>
              <a:t>Prepared the draft Constitution after discussions and debates.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Features of the Indian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Longest written Constitution in the world.</a:t>
            </a:r>
          </a:p>
          <a:p>
            <a:pPr/>
            <a:r>
              <a:t>Parliamentary form of government.</a:t>
            </a:r>
          </a:p>
          <a:p>
            <a:pPr/>
            <a:r>
              <a:t>Fundamental Rights and Duties.</a:t>
            </a:r>
          </a:p>
          <a:p>
            <a:pPr/>
            <a:r>
              <a:t>Secular, Democratic, and Republic nation.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Adoption of the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The Constitution was adopted on 26 November 1949.</a:t>
            </a:r>
          </a:p>
          <a:p>
            <a:pPr/>
            <a:r>
              <a:t>It came into effect on 26 January 1950.</a:t>
            </a:r>
          </a:p>
          <a:p>
            <a:pPr/>
            <a:r>
              <a:t>26 January is celebrated as Republic Day.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the Constitution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Britain – Parliamentary system.</a:t>
            </a:r>
          </a:p>
          <a:p>
            <a:pPr/>
            <a:r>
              <a:t>USA – Fundamental Rights.</a:t>
            </a:r>
          </a:p>
          <a:p>
            <a:pPr/>
            <a:r>
              <a:t>Ireland – Directive Principles.</a:t>
            </a:r>
          </a:p>
          <a:p>
            <a:pPr/>
            <a:r>
              <a:t>Canada – Federal system with strong centre.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