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Fundamental Rights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Indian Constitution</a:t>
            </a:r>
          </a:p>
          <a:p>
            <a:r>
              <a:t>Class: 1st Year Higher Secondary</a:t>
            </a:r>
          </a:p>
          <a:p>
            <a:r>
              <a:t>Prepared Presentation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Fundamental Rights are essential for a democratic society.</a:t>
            </a:r>
          </a:p>
          <a:p>
            <a:pPr/>
            <a:r>
              <a:t>They protect citizens and ensure justice and equality.</a:t>
            </a:r>
          </a:p>
          <a:p>
            <a:pPr/>
            <a:r>
              <a:t>Every citizen should know and respect these rights.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Fundamental Rights are basic human rights guaranteed by the Constitution of India.</a:t>
            </a:r>
          </a:p>
          <a:p>
            <a:pPr/>
            <a:r>
              <a:t>They protect freedom, equality, and dignity of citizens.</a:t>
            </a:r>
          </a:p>
          <a:p>
            <a:pPr/>
            <a:r>
              <a:t>Articles 12 to 35 deal with Fundamental Rights.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Right to Equality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Articles 14 to 18</a:t>
            </a:r>
          </a:p>
          <a:p>
            <a:pPr/>
            <a:r>
              <a:t>Equality before law</a:t>
            </a:r>
          </a:p>
          <a:p>
            <a:pPr/>
            <a:r>
              <a:t>No discrimination based on religion, caste, sex, or place of birth</a:t>
            </a:r>
          </a:p>
          <a:p>
            <a:pPr/>
            <a:r>
              <a:t>Equal opportunity in public employment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Right to Freedom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Articles 19 to 22</a:t>
            </a:r>
          </a:p>
          <a:p>
            <a:pPr/>
            <a:r>
              <a:t>Freedom of speech and expression</a:t>
            </a:r>
          </a:p>
          <a:p>
            <a:pPr/>
            <a:r>
              <a:t>Freedom to move, assemble, and form associations</a:t>
            </a:r>
          </a:p>
          <a:p>
            <a:pPr/>
            <a:r>
              <a:t>Protection of life and personal liberty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Right Against Exploitation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Articles 23 and 24</a:t>
            </a:r>
          </a:p>
          <a:p>
            <a:pPr/>
            <a:r>
              <a:t>Prohibits human trafficking and forced labour</a:t>
            </a:r>
          </a:p>
          <a:p>
            <a:pPr/>
            <a:r>
              <a:t>No child labour in hazardous industries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Right to Freedom of Religion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Articles 25 to 28</a:t>
            </a:r>
          </a:p>
          <a:p>
            <a:pPr/>
            <a:r>
              <a:t>Freedom to follow and practice any religion</a:t>
            </a:r>
          </a:p>
          <a:p>
            <a:pPr/>
            <a:r>
              <a:t>Secular nature of India</a:t>
            </a:r>
          </a:p>
          <a:p>
            <a:pPr/>
            <a:r>
              <a:t>No religious discrimination by the state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Cultural and Educational Rights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Articles 29 and 30</a:t>
            </a:r>
          </a:p>
          <a:p>
            <a:pPr/>
            <a:r>
              <a:t>Protection of language and culture of minorities</a:t>
            </a:r>
          </a:p>
          <a:p>
            <a:pPr/>
            <a:r>
              <a:t>Right to establish educational institutions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Right to Constitutional Remedies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Article 32</a:t>
            </a:r>
          </a:p>
          <a:p>
            <a:pPr/>
            <a:r>
              <a:t>Citizens can move to Supreme Court if rights are violated</a:t>
            </a:r>
          </a:p>
          <a:p>
            <a:pPr/>
            <a:r>
              <a:t>Dr. B.R. Ambedkar called it the 'Heart and Soul' of the Constitution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Importance of Fundamental Rights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Protect democracy</a:t>
            </a:r>
          </a:p>
          <a:p>
            <a:pPr/>
            <a:r>
              <a:t>Ensure equality and liberty</a:t>
            </a:r>
          </a:p>
          <a:p>
            <a:pPr/>
            <a:r>
              <a:t>Safeguard citizens from misuse of power</a:t>
            </a:r>
          </a:p>
          <a:p>
            <a:pPr/>
            <a:r>
              <a:t>Promote unity and justice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