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Nation and Nationalism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 Second Semester Presentation</a:t>
            </a:r>
          </a:p>
          <a:p>
            <a:r>
              <a:t>Political Science / International Relations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Anti-Colonial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Nationalism played a major role in independence movements.</a:t>
            </a:r>
          </a:p>
          <a:p>
            <a:pPr/>
            <a:r>
              <a:t>India's freedom struggle under leaders like Mahatma Gandhi and Jawaharlal Nehru.</a:t>
            </a:r>
          </a:p>
          <a:p>
            <a:pPr/>
            <a:r>
              <a:t>Asian and African countries used nationalism against colonial powers.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Nationalism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Indian nationalism developed during British colonial rule.</a:t>
            </a:r>
          </a:p>
          <a:p>
            <a:pPr/>
            <a:r>
              <a:t>Indian National Congress became a major platform.</a:t>
            </a:r>
          </a:p>
          <a:p>
            <a:pPr/>
            <a:r>
              <a:t>Nationalism united diverse linguistic, religious, and cultural groups.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Positive Aspects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Promotes unity and patriotism.</a:t>
            </a:r>
          </a:p>
          <a:p>
            <a:pPr/>
            <a:r>
              <a:t>Encourages self-determination and freedom.</a:t>
            </a:r>
          </a:p>
          <a:p>
            <a:pPr/>
            <a:r>
              <a:t>Strengthens cultural identity.</a:t>
            </a:r>
          </a:p>
          <a:p>
            <a:pPr/>
            <a:r>
              <a:t>Mobilizes people for national development.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Negative Aspects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 lead to chauvinism and xenophobia.</a:t>
            </a:r>
          </a:p>
          <a:p>
            <a:pPr/>
            <a:r>
              <a:t>May encourage ethnic conflicts and separatism.</a:t>
            </a:r>
          </a:p>
          <a:p>
            <a:pPr/>
            <a:r>
              <a:t>Extreme nationalism contributed to World Wars.</a:t>
            </a:r>
          </a:p>
          <a:p>
            <a:pPr/>
            <a:r>
              <a:t>Can marginalize minorities.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Globalization and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Globalization challenges traditional nationalism.</a:t>
            </a:r>
          </a:p>
          <a:p>
            <a:pPr/>
            <a:r>
              <a:t>Rise of regional organizations and global interconnectedness.</a:t>
            </a:r>
          </a:p>
          <a:p>
            <a:pPr/>
            <a:r>
              <a:t>At the same time, nationalist movements are resurging worldwide.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Contemporary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Brexit in the United Kingdom.</a:t>
            </a:r>
          </a:p>
          <a:p>
            <a:pPr/>
            <a:r>
              <a:t>Rise of right-wing nationalism in Europe.</a:t>
            </a:r>
          </a:p>
          <a:p>
            <a:pPr/>
            <a:r>
              <a:t>Debates over immigration and identity politics.</a:t>
            </a:r>
          </a:p>
          <a:p>
            <a:pPr/>
            <a:r>
              <a:t>Nationalism in developing countries and identity movements.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Nation and nationalism continue to shape world politics.</a:t>
            </a:r>
          </a:p>
          <a:p>
            <a:pPr/>
            <a:r>
              <a:t>Nationalism can be both constructive and destructive.</a:t>
            </a:r>
          </a:p>
          <a:p>
            <a:pPr/>
            <a:r>
              <a:t>Balancing national identity with global cooperation is a major challenge today.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Benedict Anderson – Imagined Communities</a:t>
            </a:r>
          </a:p>
          <a:p>
            <a:pPr/>
            <a:r>
              <a:t>Ernest Gellner – Nations and Nationalism</a:t>
            </a:r>
          </a:p>
          <a:p>
            <a:pPr/>
            <a:r>
              <a:t>Anthony D. Smith – National Identity</a:t>
            </a:r>
          </a:p>
          <a:p>
            <a:pPr/>
            <a:r>
              <a:t>Political Science and International Relations textbooks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Nation and nationalism are central concepts in modern political thought.</a:t>
            </a:r>
          </a:p>
          <a:p>
            <a:pPr/>
            <a:r>
              <a:t>Nationalism has shaped states, identities, and global politics.</a:t>
            </a:r>
          </a:p>
          <a:p>
            <a:pPr/>
            <a:r>
              <a:t>It emerged strongly after the French Revolution and spread worldwide.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of 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nation is a group of people sharing common identity, culture, history, language, or territory.</a:t>
            </a:r>
          </a:p>
          <a:p>
            <a:pPr/>
            <a:r>
              <a:t>A nation may or may not have its own sovereign state.</a:t>
            </a:r>
          </a:p>
          <a:p>
            <a:pPr/>
            <a:r>
              <a:t>Example: Kurds are considered a nation without an independent state.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Nationalism is the feeling of loyalty and devotion toward one's nation.</a:t>
            </a:r>
          </a:p>
          <a:p>
            <a:pPr/>
            <a:r>
              <a:t>It seeks political unity and self-determination.</a:t>
            </a:r>
          </a:p>
          <a:p>
            <a:pPr/>
            <a:r>
              <a:t>Nationalism can unite people but may also create conflicts.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Characteristics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Sense of collective identity.</a:t>
            </a:r>
          </a:p>
          <a:p>
            <a:pPr/>
            <a:r>
              <a:t>Common history and culture.</a:t>
            </a:r>
          </a:p>
          <a:p>
            <a:pPr/>
            <a:r>
              <a:t>Demand for political sovereignty.</a:t>
            </a:r>
          </a:p>
          <a:p>
            <a:pPr/>
            <a:r>
              <a:t>Emotional attachment to the nation.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Civic Nationalism – based on shared political values and citizenship.</a:t>
            </a:r>
          </a:p>
          <a:p>
            <a:pPr/>
            <a:r>
              <a:t>Ethnic Nationalism – based on common ethnicity and culture.</a:t>
            </a:r>
          </a:p>
          <a:p>
            <a:pPr/>
            <a:r>
              <a:t>Cultural Nationalism – emphasis on language and traditions.</a:t>
            </a:r>
          </a:p>
          <a:p>
            <a:pPr/>
            <a:r>
              <a:t>Anti-colonial Nationalism – struggle against colonial rule.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Theories of Nationalism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Primordial Theory – nations are ancient and natural communities.</a:t>
            </a:r>
          </a:p>
          <a:p>
            <a:pPr/>
            <a:r>
              <a:t>Modernist Theory – nationalism emerged with modernization.</a:t>
            </a:r>
          </a:p>
          <a:p>
            <a:pPr/>
            <a:r>
              <a:t>Constructivist Theory – nations are socially constructed identities.</a:t>
            </a:r>
          </a:p>
          <a:p>
            <a:pPr/>
            <a:r>
              <a:t>Marxist Perspective – nationalism linked with class and capitalism.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Important Thinkers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Benedict Anderson – 'Imagined Communities'.</a:t>
            </a:r>
          </a:p>
          <a:p>
            <a:pPr/>
            <a:r>
              <a:t>Ernest Gellner – nationalism as a product of industrial society.</a:t>
            </a:r>
          </a:p>
          <a:p>
            <a:pPr/>
            <a:r>
              <a:t>Anthony D. Smith – ethno-symbolism and historical roots.</a:t>
            </a:r>
          </a:p>
          <a:p>
            <a:pPr/>
            <a:r>
              <a:t>Eric Hobsbawm – nationalism as an invented tradition.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Nationalism in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French Revolution encouraged modern nationalism.</a:t>
            </a:r>
          </a:p>
          <a:p>
            <a:pPr/>
            <a:r>
              <a:t>Unification of Germany and Italy in the 19th century.</a:t>
            </a:r>
          </a:p>
          <a:p>
            <a:pPr/>
            <a:r>
              <a:t>Nationalism contributed to both unity and wars in Europe.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