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Humanitarian Intervention in World Politics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MA Second Semester Presentation</a:t>
            </a:r>
          </a:p>
          <a:p>
            <a:r>
              <a:t>Prepared for Political Science / International Relations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Role of the United Nations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UN Security Council authorizes collective action.</a:t>
            </a:r>
          </a:p>
          <a:p>
            <a:pPr/>
            <a:r>
              <a:t>Peacekeeping missions support conflict management.</a:t>
            </a:r>
          </a:p>
          <a:p>
            <a:pPr/>
            <a:r>
              <a:t>UN agencies provide humanitarian assistance and rehabilitation.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6217920"/>
            <a:ext cx="3657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MA Second Semester Presentation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Contemporary 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Geopolitical rivalries in the Security Council.</a:t>
            </a:r>
          </a:p>
          <a:p>
            <a:pPr/>
            <a:r>
              <a:t>Balancing sovereignty with human rights protection.</a:t>
            </a:r>
          </a:p>
          <a:p>
            <a:pPr/>
            <a:r>
              <a:t>Lack of consensus among major powers.</a:t>
            </a:r>
          </a:p>
          <a:p>
            <a:pPr/>
            <a:r>
              <a:t>Humanitarian crises in Syria, Ukraine, Sudan, and Gaza.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6217920"/>
            <a:ext cx="3657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MA Second Semester Presentation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Humanitarian intervention remains one of the most debated issues in world politics.</a:t>
            </a:r>
          </a:p>
          <a:p>
            <a:pPr/>
            <a:r>
              <a:t>It reflects tensions between sovereignty and universal human rights.</a:t>
            </a:r>
          </a:p>
          <a:p>
            <a:pPr/>
            <a:r>
              <a:t>Effective intervention requires legality, legitimacy, and international cooperation.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6217920"/>
            <a:ext cx="3657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MA Second Semester Presentation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United Nations Charter</a:t>
            </a:r>
          </a:p>
          <a:p>
            <a:pPr/>
            <a:r>
              <a:t>Alex J. Bellamy – Responsibility to Protect</a:t>
            </a:r>
          </a:p>
          <a:p>
            <a:pPr/>
            <a:r>
              <a:t>Nicholas Wheeler – Saving Strangers</a:t>
            </a:r>
          </a:p>
          <a:p>
            <a:pPr/>
            <a:r>
              <a:t>Relevant UN Reports and International Relations texts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6217920"/>
            <a:ext cx="3657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MA Second Semester Presentation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Humanitarian intervention refers to the use of force or non-force measures by states or international organizations.</a:t>
            </a:r>
          </a:p>
          <a:p>
            <a:pPr/>
            <a:r>
              <a:t>Its main objective is to prevent or stop large-scale human rights violations.</a:t>
            </a:r>
          </a:p>
          <a:p>
            <a:pPr/>
            <a:r>
              <a:t>It has become an important issue in contemporary world politics.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6217920"/>
            <a:ext cx="3657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MA Second Semester Presentation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Meaning and Concept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Intervention occurs when external actors interfere in another state's internal affairs.</a:t>
            </a:r>
          </a:p>
          <a:p>
            <a:pPr/>
            <a:r>
              <a:t>Humanitarian intervention is justified on moral and humanitarian grounds.</a:t>
            </a:r>
          </a:p>
          <a:p>
            <a:pPr/>
            <a:r>
              <a:t>Examples include preventing genocide, ethnic cleansing, war crimes, and crimes against humanity.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6217920"/>
            <a:ext cx="3657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MA Second Semester Presentation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Historical 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Early examples can be traced to 19th-century interventions in the Ottoman Empire.</a:t>
            </a:r>
          </a:p>
          <a:p>
            <a:pPr/>
            <a:r>
              <a:t>Post-Cold War era saw increased international interventions.</a:t>
            </a:r>
          </a:p>
          <a:p>
            <a:pPr/>
            <a:r>
              <a:t>The United Nations became central to debates on legitimacy and legality.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6217920"/>
            <a:ext cx="3657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MA Second Semester Presentation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Legal Basis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UN Charter emphasizes sovereignty and non-intervention.</a:t>
            </a:r>
          </a:p>
          <a:p>
            <a:pPr/>
            <a:r>
              <a:t>Chapter VII allows action to maintain international peace and security.</a:t>
            </a:r>
          </a:p>
          <a:p>
            <a:pPr/>
            <a:r>
              <a:t>Debates continue regarding legality without UN Security Council approval.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6217920"/>
            <a:ext cx="3657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MA Second Semester Presentation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Responsibility to Protect (R2P)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Developed after failures in Rwanda and Bosnia.</a:t>
            </a:r>
          </a:p>
          <a:p>
            <a:pPr/>
            <a:r>
              <a:t>Adopted by the UN World Summit in 2005.</a:t>
            </a:r>
          </a:p>
          <a:p>
            <a:pPr/>
            <a:r>
              <a:t>States have the responsibility to protect populations from mass atrocities.</a:t>
            </a:r>
          </a:p>
          <a:p>
            <a:pPr/>
            <a:r>
              <a:t>International community may act when states fail to protect citizens.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6217920"/>
            <a:ext cx="3657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MA Second Semester Presentation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Major Case Studies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Kosovo (1999) – NATO intervention without explicit UN approval.</a:t>
            </a:r>
          </a:p>
          <a:p>
            <a:pPr/>
            <a:r>
              <a:t>Libya (2011) – UN-authorized intervention to protect civilians.</a:t>
            </a:r>
          </a:p>
          <a:p>
            <a:pPr/>
            <a:r>
              <a:t>Rwanda (1994) – Failure of timely intervention led to genocide.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6217920"/>
            <a:ext cx="3657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MA Second Semester Presentation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Arguments in Favor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Protects human rights and human dignity.</a:t>
            </a:r>
          </a:p>
          <a:p>
            <a:pPr/>
            <a:r>
              <a:t>Prevents genocide and humanitarian disasters.</a:t>
            </a:r>
          </a:p>
          <a:p>
            <a:pPr/>
            <a:r>
              <a:t>Promotes international moral responsibility.</a:t>
            </a:r>
          </a:p>
          <a:p>
            <a:pPr/>
            <a:r>
              <a:t>Supports global peace and stability.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6217920"/>
            <a:ext cx="3657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MA Second Semester Presentation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Arguments Against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Violates state sovereignty.</a:t>
            </a:r>
          </a:p>
          <a:p>
            <a:pPr/>
            <a:r>
              <a:t>Can be misused by powerful states for strategic interests.</a:t>
            </a:r>
          </a:p>
          <a:p>
            <a:pPr/>
            <a:r>
              <a:t>May worsen conflicts and create instability.</a:t>
            </a:r>
          </a:p>
          <a:p>
            <a:pPr/>
            <a:r>
              <a:t>Selective interventions raise questions of double standards.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6217920"/>
            <a:ext cx="3657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MA Second Semester Presentation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